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316" r:id="rId7"/>
    <p:sldId id="315" r:id="rId8"/>
    <p:sldId id="264" r:id="rId9"/>
    <p:sldId id="273" r:id="rId10"/>
    <p:sldId id="27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Riesberg" userId="567c2493-01ed-4f9f-8ee6-7eb3fdcb015c" providerId="ADAL" clId="{DF82A0A2-7E2C-4653-9485-8BCACD7C271C}"/>
    <pc:docChg chg="modSld">
      <pc:chgData name="Keith Riesberg" userId="567c2493-01ed-4f9f-8ee6-7eb3fdcb015c" providerId="ADAL" clId="{DF82A0A2-7E2C-4653-9485-8BCACD7C271C}" dt="2026-03-12T19:24:51.128" v="19" actId="20577"/>
      <pc:docMkLst>
        <pc:docMk/>
      </pc:docMkLst>
      <pc:sldChg chg="modSp mod">
        <pc:chgData name="Keith Riesberg" userId="567c2493-01ed-4f9f-8ee6-7eb3fdcb015c" providerId="ADAL" clId="{DF82A0A2-7E2C-4653-9485-8BCACD7C271C}" dt="2026-03-12T19:24:51.128" v="19" actId="20577"/>
        <pc:sldMkLst>
          <pc:docMk/>
          <pc:sldMk cId="4270779143" sldId="264"/>
        </pc:sldMkLst>
        <pc:spChg chg="mod">
          <ac:chgData name="Keith Riesberg" userId="567c2493-01ed-4f9f-8ee6-7eb3fdcb015c" providerId="ADAL" clId="{DF82A0A2-7E2C-4653-9485-8BCACD7C271C}" dt="2026-03-12T19:24:51.128" v="19" actId="20577"/>
          <ac:spMkLst>
            <pc:docMk/>
            <pc:sldMk cId="4270779143" sldId="264"/>
            <ac:spMk id="3" creationId="{BE393CF2-F723-A18F-AF1E-B2B179CA5E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02A9-946D-C68C-55FB-A75709338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A89C-6374-3FD1-A343-D5258A1B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32320-F331-0152-DBEF-9157181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576E-5B49-29C1-BF1C-4D671342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65907-8822-EA8B-17A1-641DEC2D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9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C9F1-B478-08A2-7D88-0FF8876F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AF874-A5D7-AF55-2934-68C63413F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5D3E-E683-67E9-70DB-3D5DB4C7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9977-01D9-4738-6250-3666F34A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75C0E-38BE-3F03-3D0E-B1799533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CA1DC-FB1A-8454-42CB-F3F991FF4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AB34B-5C83-5F75-E538-78613541B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1EE22-B600-32A9-9D00-7C681B830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F7EAF-A2C1-6919-F57E-5D003015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52C3-5D39-3781-B558-79DD78A1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1767-3815-22B3-91DF-C6BF418E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D0822-EF59-AF58-4613-996ED0AF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F41D8-50E7-F1CD-E274-E5463DE4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4E149-6BB8-9855-1317-6EE4152B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2DD1-9F0E-2A83-2B42-13BE35EC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FDF1-BEEB-C9B0-E91A-50AC0A35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CFEA6-AA17-7B88-2072-C5B9BF8A3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AFFC-5150-0E37-CF84-6E374EC0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DADC-037B-AD72-589E-08632F84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EFAF0-A79E-6E87-5A43-5F0FD3CD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3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6AA6-C50C-F222-25E3-7099BA7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8A4A-ADDC-889F-B76A-E81FFB9D0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14FA7-6AF8-5A8B-C9AD-B98A1371D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AF03-8D30-91A0-D49E-4764C4A4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4D15-0105-8A26-2AAE-95C72947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2B3BF-565C-B1ED-0B94-7C0FA70D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8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B4267-8818-90CF-140B-4997FE95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2E6A7-1D91-166D-581C-9B8C1AF96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00570-F469-4216-EA94-4E490B02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25220-351A-D79F-0548-C2BB55A82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A6253-7D88-F6B0-31A5-317C86764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C0DB2-F5D1-67BF-690A-D86ACCF6C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5DAEB-8FAC-D839-2C53-3260ADAA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400A9-976F-13D2-0647-65EF9D0D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7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5FE9-EA18-D198-9963-4001B94D3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B4AB3-ABEF-7880-D7B8-FC4AC61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CEF1E-2710-248E-145A-5168905B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306C5-654D-F4C6-F1AB-00844383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BE432-E06D-A592-589D-AB55AA06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FE692-632F-881B-C31D-8FEC0116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D63-BB2D-4DA1-97DC-75A6012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CA65-E323-88CD-5156-E1AD8750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4050-F38B-86DD-A3BA-05370B98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AEFAB-8C45-1C7C-E840-FC1FD6748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CC0ED-F6F3-8538-7A2D-6F61800A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17A00-135F-B8CB-EF8C-9133317D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AAD69-952B-5E79-A72F-B589A221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D679-6349-68A3-6FD6-7CAB52A0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9008-C75B-4253-191A-7754493C1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E1056-5E54-2657-1EA0-961E5B9D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40739-C2A2-D00C-0EB8-D4CC3E66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AD3A3-5CF3-F4FB-13E5-538D1672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20FA1-3EB6-3A23-B241-4D00AD28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BC139-6121-256D-B108-CB00A57E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A7DD0-8EBA-5FE3-68EA-F9200A07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EBF6-B5B1-5A10-BB0A-4E7F9FCBC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BD900-CD99-44EE-97F2-6FB5CF3BED2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5639-C961-80EC-5A79-4A75DC21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857D-11E7-700A-56F7-6AF289731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17B13-5A8E-4B8D-8288-4534CE08E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inkprotect.cudasvc.com/url?a=https%3a%2f%2fdrive.google.com%2ffile%2fd%2f1DvJrqCbgMqIPZU5E3T2g9Hk6NiUDLzl0%2fview%3fusp%3dsharing&amp;c=E,1,XFC_negmnTH-AwBHQzTXSXXpP5RxcOumtX3c1OH-B5fq-s_1OYgFH6LPTwktVZmyO8w4bdK3NmGJKj5fFKWgaHMcIsLD2ph7tx4r1_2B-lDVpTk,&amp;typo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ms2.revize.com/revize/cityofrolla/departments/police/animal_shelter/index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7E3C9-55BD-DDF3-6775-19C9019C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5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5E21F-5620-BDF3-883B-DD00C13D9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US" dirty="0"/>
              <a:t>Animal Shelter Update</a:t>
            </a:r>
          </a:p>
          <a:p>
            <a:r>
              <a:rPr lang="en-US" dirty="0"/>
              <a:t>City Council meeting</a:t>
            </a:r>
          </a:p>
          <a:p>
            <a:r>
              <a:rPr lang="en-US" dirty="0"/>
              <a:t>March 16,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A695B-A2F9-5CBA-D0D0-97402A39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138527"/>
            <a:ext cx="7997371" cy="1805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A73E1-4A85-3860-78CC-D6A992E2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214" y="3125141"/>
            <a:ext cx="9461812" cy="18290"/>
          </a:xfrm>
          <a:prstGeom prst="rect">
            <a:avLst/>
          </a:prstGeom>
        </p:spPr>
      </p:pic>
      <p:pic>
        <p:nvPicPr>
          <p:cNvPr id="16" name="Graphic 15" descr="Paw prints with solid fill">
            <a:extLst>
              <a:ext uri="{FF2B5EF4-FFF2-40B4-BE49-F238E27FC236}">
                <a16:creationId xmlns:a16="http://schemas.microsoft.com/office/drawing/2014/main" id="{79689F5C-7774-CC28-C7BE-176310A7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912" y="5616521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16065-3BB4-CB5A-82EF-5AFD14BAF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8026" y="22404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90F1-7FD4-DF38-0ABD-6851536B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Animal Shelter –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F9AD-D71E-384B-6021-D7EC2464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85"/>
            <a:ext cx="10515600" cy="4633278"/>
          </a:xfrm>
        </p:spPr>
        <p:txBody>
          <a:bodyPr/>
          <a:lstStyle/>
          <a:p>
            <a:r>
              <a:rPr lang="en-US" dirty="0"/>
              <a:t>Feasibility study 2014</a:t>
            </a:r>
          </a:p>
          <a:p>
            <a:r>
              <a:rPr lang="en-US" dirty="0"/>
              <a:t>Kicked off capital campaign </a:t>
            </a:r>
          </a:p>
          <a:p>
            <a:r>
              <a:rPr lang="en-US" dirty="0"/>
              <a:t>Broke ground May 3, 2022</a:t>
            </a:r>
          </a:p>
          <a:p>
            <a:r>
              <a:rPr lang="en-US" dirty="0"/>
              <a:t>Progress continues to be made</a:t>
            </a:r>
          </a:p>
          <a:p>
            <a:r>
              <a:rPr lang="en-US" dirty="0"/>
              <a:t>Community support vital to success</a:t>
            </a:r>
          </a:p>
          <a:p>
            <a:r>
              <a:rPr lang="en-US" dirty="0"/>
              <a:t>Goal – completion by end of 2026</a:t>
            </a:r>
          </a:p>
          <a:p>
            <a:r>
              <a:rPr lang="en-US" dirty="0"/>
              <a:t>Balance of funding needed</a:t>
            </a:r>
          </a:p>
          <a:p>
            <a:pPr lvl="1"/>
            <a:r>
              <a:rPr lang="en-US" dirty="0"/>
              <a:t>$100,000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761E9-F5F2-443F-E462-E00B6575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4" y="1367535"/>
            <a:ext cx="9461812" cy="18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CDC1D-4EB7-4EB1-A534-A0D9856B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37" y="5683958"/>
            <a:ext cx="4279763" cy="627942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EC019F84-9353-D2FD-91E6-7A8A4736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99" y="1690688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9B33BE-DB23-8960-0800-E27725B4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408" y="2922864"/>
            <a:ext cx="1921559" cy="2567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263E2D-1F1A-01EC-9728-B8DFB2459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60" y="5578396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19716-034A-A7AF-23F9-724B8FFB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dirty="0"/>
              <a:t>Partners who have been instrumental 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034C-30B1-2E2A-D1DC-6D57FED48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5493" y="1203171"/>
            <a:ext cx="779892" cy="3693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dirty="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744583 w 4572000"/>
              <a:gd name="csY1" fmla="*/ 0 h 18288"/>
              <a:gd name="csX2" fmla="*/ 1352006 w 4572000"/>
              <a:gd name="csY2" fmla="*/ 0 h 18288"/>
              <a:gd name="csX3" fmla="*/ 2050869 w 4572000"/>
              <a:gd name="csY3" fmla="*/ 0 h 18288"/>
              <a:gd name="csX4" fmla="*/ 2612571 w 4572000"/>
              <a:gd name="csY4" fmla="*/ 0 h 18288"/>
              <a:gd name="csX5" fmla="*/ 3357154 w 4572000"/>
              <a:gd name="csY5" fmla="*/ 0 h 18288"/>
              <a:gd name="csX6" fmla="*/ 401029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265714 w 4572000"/>
              <a:gd name="csY10" fmla="*/ 18288 h 18288"/>
              <a:gd name="csX11" fmla="*/ 2521131 w 4572000"/>
              <a:gd name="csY11" fmla="*/ 18288 h 18288"/>
              <a:gd name="csX12" fmla="*/ 1867989 w 4572000"/>
              <a:gd name="csY12" fmla="*/ 18288 h 18288"/>
              <a:gd name="csX13" fmla="*/ 1352006 w 4572000"/>
              <a:gd name="csY13" fmla="*/ 18288 h 18288"/>
              <a:gd name="csX14" fmla="*/ 83602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31B5D-6D6C-CFB0-3F05-FC8CF3F4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38" y="3813019"/>
            <a:ext cx="2693963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FD5BD-29A5-A4FE-FED9-52FCA23E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2" y="1157173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E44F5-217B-BD48-2E85-07E735FE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157" y="2514600"/>
            <a:ext cx="1868809" cy="2286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16085-6515-C67F-8F6B-4A2765413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217152" y="1417320"/>
            <a:ext cx="2194560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12626-4A13-42E3-1E55-70CC3C78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648" y="5693637"/>
            <a:ext cx="4285859" cy="627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7AB33-5CDC-1552-864E-CA833F9AD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93" y="5550368"/>
            <a:ext cx="914479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008565-2638-8D91-F30B-8F4EAE6CD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9972" y="348303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C30E5-768B-C71A-2347-7E12D59CE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Past Fundraising Activities &amp; Events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6DE66F-89AD-3541-F962-78E321E4A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Capital Campaign Presentations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Shelter Bricks – active until 03-04-2026 with approximately 78 bricks ordered and $ 13,700 raised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Shelter Open Houses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Professional Group Receptions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Ranney Run – Raised funds annually at community race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Pints for Pups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Informational Displays at Community Events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“Got Sneakers” program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Sold Hoodies and T-shirts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“Dog &amp; Cat Days of Summer” – Fugitive Beach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Methodist Church Camp fund-raiser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Donation Boxes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Trivia Night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Safari – Cub Creek Camp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dirty="0"/>
              <a:t>Loving Paws Dinner Auction</a:t>
            </a:r>
            <a:endParaRPr lang="en-US" sz="17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60B32-D486-8ADB-9D03-5854A109F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893" y="5907776"/>
            <a:ext cx="4285859" cy="627942"/>
          </a:xfrm>
          <a:prstGeom prst="rect">
            <a:avLst/>
          </a:prstGeom>
        </p:spPr>
      </p:pic>
      <p:pic>
        <p:nvPicPr>
          <p:cNvPr id="6" name="Graphic 5" descr="Cat outline">
            <a:extLst>
              <a:ext uri="{FF2B5EF4-FFF2-40B4-BE49-F238E27FC236}">
                <a16:creationId xmlns:a16="http://schemas.microsoft.com/office/drawing/2014/main" id="{E726CAED-486E-D7E8-1D8F-50AC7FD74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237" y="5621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0BCF-ECF0-FA86-9FCB-5A4DB93D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85"/>
            <a:ext cx="10515600" cy="1325563"/>
          </a:xfrm>
        </p:spPr>
        <p:txBody>
          <a:bodyPr/>
          <a:lstStyle/>
          <a:p>
            <a:r>
              <a:rPr lang="en-US" dirty="0"/>
              <a:t>Overview of fundraising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3CF2-F723-A18F-AF1E-B2B179CA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831"/>
            <a:ext cx="7190232" cy="48541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Anchor donation -   Robert Eck memorial donation</a:t>
            </a:r>
          </a:p>
          <a:p>
            <a:r>
              <a:rPr lang="en-US" dirty="0"/>
              <a:t>Ranney Memorial</a:t>
            </a:r>
          </a:p>
          <a:p>
            <a:r>
              <a:rPr lang="en-US" dirty="0"/>
              <a:t>Thomas &amp; Lana Van Doren</a:t>
            </a:r>
          </a:p>
          <a:p>
            <a:r>
              <a:rPr lang="en-US" dirty="0"/>
              <a:t>Loving Paws</a:t>
            </a:r>
          </a:p>
          <a:p>
            <a:r>
              <a:rPr lang="en-US" dirty="0"/>
              <a:t>Thomas &amp; Kim Day</a:t>
            </a:r>
          </a:p>
          <a:p>
            <a:r>
              <a:rPr lang="en-US" dirty="0"/>
              <a:t>Margaret Cunningham</a:t>
            </a:r>
          </a:p>
          <a:p>
            <a:r>
              <a:rPr lang="en-US" dirty="0"/>
              <a:t>Phelps County Humane Society</a:t>
            </a:r>
          </a:p>
          <a:p>
            <a:r>
              <a:rPr lang="en-US" dirty="0"/>
              <a:t>Central Federal</a:t>
            </a:r>
          </a:p>
          <a:p>
            <a:r>
              <a:rPr lang="en-US" dirty="0"/>
              <a:t>Brewer Science</a:t>
            </a:r>
          </a:p>
          <a:p>
            <a:r>
              <a:rPr lang="en-US" dirty="0"/>
              <a:t>Katherine Bacon Trust</a:t>
            </a:r>
          </a:p>
          <a:p>
            <a:r>
              <a:rPr lang="en-US" dirty="0"/>
              <a:t>Many others – too many to list</a:t>
            </a:r>
          </a:p>
          <a:p>
            <a:pPr marL="0" indent="0" algn="ctr">
              <a:buNone/>
            </a:pPr>
            <a:r>
              <a:rPr lang="en-US" b="1" dirty="0"/>
              <a:t>Donations &amp; Interest received to date - $1,159,479!!!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E69EA-BF6F-5D9E-78CC-A986FCA1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54" y="1322831"/>
            <a:ext cx="9461812" cy="18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BB11C-0946-AA6D-046D-D16639A0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37" y="5814278"/>
            <a:ext cx="4279763" cy="627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9A2D0-8E65-5389-30F6-72383318AAD5}"/>
              </a:ext>
            </a:extLst>
          </p:cNvPr>
          <p:cNvSpPr txBox="1"/>
          <p:nvPr/>
        </p:nvSpPr>
        <p:spPr>
          <a:xfrm>
            <a:off x="8339328" y="1984248"/>
            <a:ext cx="240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BBA3B-E0E4-4690-0EE3-8D1350F69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359873"/>
            <a:ext cx="914479" cy="9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F12AE-6892-6889-7359-60EED4F56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5" y="5719723"/>
            <a:ext cx="914479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16C9A2-E8D3-2ABF-5ACC-D8CF08635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7" y="2515457"/>
            <a:ext cx="3291840" cy="2468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9C3F2B-3A3D-1E53-EE57-D9E9BB9B9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3440" y="2453345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7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28FC0-6114-5A4B-2C0A-C9052A49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Video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FAFB9-F698-6D59-8BA9-C846F352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200" u="sng" dirty="0">
                <a:hlinkClick r:id="rId2"/>
              </a:rPr>
              <a:t>Winter 2026 New Animal Shelter Tour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42238-DDF4-E943-70A7-7C4F57B5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7" y="420584"/>
            <a:ext cx="914479" cy="914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B0A84-3BFE-FA56-F909-076433C6E9B3}"/>
              </a:ext>
            </a:extLst>
          </p:cNvPr>
          <p:cNvSpPr txBox="1"/>
          <p:nvPr/>
        </p:nvSpPr>
        <p:spPr>
          <a:xfrm>
            <a:off x="544957" y="3694176"/>
            <a:ext cx="36941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</a:t>
            </a:r>
            <a:r>
              <a:rPr lang="en-US" sz="2000" dirty="0">
                <a:solidFill>
                  <a:schemeClr val="accent2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Thanks</a:t>
            </a:r>
            <a:r>
              <a:rPr lang="en-US" dirty="0"/>
              <a:t> to Lauren Ranney for sharing this video with us. Her technical skills are always appreciated.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DEBF5-64D8-E991-6334-A0D9D1A3E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198" y="5792871"/>
            <a:ext cx="42858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5A8E-43B9-2E9E-3D29-F9EF6A3E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209678"/>
            <a:ext cx="7455408" cy="979678"/>
          </a:xfrm>
        </p:spPr>
        <p:txBody>
          <a:bodyPr/>
          <a:lstStyle/>
          <a:p>
            <a:pPr algn="ctr"/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On-going fundraising efforts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6C602E-F3F6-1D52-9515-5F885AEFB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22" y="1189355"/>
            <a:ext cx="4099021" cy="5303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2B6C48-CCBE-EDC4-05C7-11B839814363}"/>
              </a:ext>
            </a:extLst>
          </p:cNvPr>
          <p:cNvSpPr/>
          <p:nvPr/>
        </p:nvSpPr>
        <p:spPr>
          <a:xfrm>
            <a:off x="5113782" y="1256068"/>
            <a:ext cx="6199632" cy="13069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One time or reoccurring donations for the New Animal Shelter can be made via Community Foundation of the Ozarks; link accessible through our website.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City of Rolla, Missouri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DF237-B6A1-8006-9569-BF270D7D175A}"/>
              </a:ext>
            </a:extLst>
          </p:cNvPr>
          <p:cNvSpPr txBox="1"/>
          <p:nvPr/>
        </p:nvSpPr>
        <p:spPr>
          <a:xfrm>
            <a:off x="5577840" y="3047911"/>
            <a:ext cx="4965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commitment to ongoing operations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partnership with NFPs and the community – funding for special expenses and spay/neuter programs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of an advisory board being formed to provide community involvement in shelter as operations transition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48484-2301-E5D3-1106-8C7EE224A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222" y="5774027"/>
            <a:ext cx="429195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ADBCC-6EE8-1C6C-7D81-E9C7092A7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E5F2-7E30-8120-7EE1-6B223CDE4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65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8D761-2E44-EAD5-1484-2EFC40983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US" sz="2800" dirty="0"/>
              <a:t>Questions and discussion</a:t>
            </a:r>
          </a:p>
          <a:p>
            <a:r>
              <a:rPr lang="en-US" sz="2800" b="1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EEB38-01A9-B364-1FF4-2835F956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138527"/>
            <a:ext cx="7997371" cy="180575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BB7DE-B6B5-8729-D0E5-F2B00E1DB2F9}"/>
              </a:ext>
            </a:extLst>
          </p:cNvPr>
          <p:cNvCxnSpPr/>
          <p:nvPr/>
        </p:nvCxnSpPr>
        <p:spPr>
          <a:xfrm>
            <a:off x="1122218" y="3273136"/>
            <a:ext cx="98194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2145436-B82C-E039-B3F7-A7EF3DC2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832" y="3601994"/>
            <a:ext cx="2036240" cy="2712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4CC167-C896-8841-C8B6-B175FFC0E5FC}"/>
              </a:ext>
            </a:extLst>
          </p:cNvPr>
          <p:cNvSpPr txBox="1"/>
          <p:nvPr/>
        </p:nvSpPr>
        <p:spPr>
          <a:xfrm>
            <a:off x="788670" y="4899397"/>
            <a:ext cx="39479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Every tail deserves a happy ending!</a:t>
            </a:r>
          </a:p>
        </p:txBody>
      </p:sp>
    </p:spTree>
    <p:extLst>
      <p:ext uri="{BB962C8B-B14F-4D97-AF65-F5344CB8AC3E}">
        <p14:creationId xmlns:p14="http://schemas.microsoft.com/office/powerpoint/2010/main" val="53387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ACFFBA6C29A4F88FD2A5368325FDB" ma:contentTypeVersion="5" ma:contentTypeDescription="Create a new document." ma:contentTypeScope="" ma:versionID="2f0aa15e79e8acc6a96b534964daf658">
  <xsd:schema xmlns:xsd="http://www.w3.org/2001/XMLSchema" xmlns:xs="http://www.w3.org/2001/XMLSchema" xmlns:p="http://schemas.microsoft.com/office/2006/metadata/properties" xmlns:ns3="48e31ceb-3c45-4aee-9a7d-c7942002e491" targetNamespace="http://schemas.microsoft.com/office/2006/metadata/properties" ma:root="true" ma:fieldsID="69f6898c05fd94a688b66e51fccd5cac" ns3:_="">
    <xsd:import namespace="48e31ceb-3c45-4aee-9a7d-c7942002e4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31ceb-3c45-4aee-9a7d-c7942002e4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e31ceb-3c45-4aee-9a7d-c7942002e491" xsi:nil="true"/>
  </documentManagement>
</p:properties>
</file>

<file path=customXml/itemProps1.xml><?xml version="1.0" encoding="utf-8"?>
<ds:datastoreItem xmlns:ds="http://schemas.openxmlformats.org/officeDocument/2006/customXml" ds:itemID="{96594DD1-9E50-48F1-AC5F-44AAC8F7E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31ceb-3c45-4aee-9a7d-c7942002e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D97560-8C17-4B9B-A8E7-A7EA72919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D11B8-57A2-4101-A0D3-8F725D80EF1A}">
  <ds:schemaRefs>
    <ds:schemaRef ds:uri="http://schemas.microsoft.com/office/infopath/2007/PartnerControls"/>
    <ds:schemaRef ds:uri="http://purl.org/dc/dcmitype/"/>
    <ds:schemaRef ds:uri="48e31ceb-3c45-4aee-9a7d-c7942002e491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311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Dreaming Outloud Script Pro</vt:lpstr>
      <vt:lpstr>Wingdings 2</vt:lpstr>
      <vt:lpstr>Office Theme</vt:lpstr>
      <vt:lpstr>PowerPoint Presentation</vt:lpstr>
      <vt:lpstr>New Animal Shelter – an overview</vt:lpstr>
      <vt:lpstr>Partners who have been instrumental Thank you!</vt:lpstr>
      <vt:lpstr>Past Fundraising Activities &amp; Events</vt:lpstr>
      <vt:lpstr>Overview of fundraising to date</vt:lpstr>
      <vt:lpstr>Video </vt:lpstr>
      <vt:lpstr>On-going fundraising efforts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Riesberg</dc:creator>
  <cp:lastModifiedBy>Lorri Powell</cp:lastModifiedBy>
  <cp:revision>21</cp:revision>
  <dcterms:created xsi:type="dcterms:W3CDTF">2025-11-17T02:54:06Z</dcterms:created>
  <dcterms:modified xsi:type="dcterms:W3CDTF">2026-03-12T19:47:47Z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0x0101002F2ACFFBA6C29A4F88FD2A5368325FDB</vt:lpwstr>
  </property>
</Properties>
</file>